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FB5657-7730-4E02-90CB-B976853C20B7}" v="1" dt="2020-07-10T20:12:06.5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 Kunkel" userId="44d33be0e60d0ca4" providerId="LiveId" clId="{8DFB5657-7730-4E02-90CB-B976853C20B7}"/>
    <pc:docChg chg="custSel modSld">
      <pc:chgData name="Jeff Kunkel" userId="44d33be0e60d0ca4" providerId="LiveId" clId="{8DFB5657-7730-4E02-90CB-B976853C20B7}" dt="2020-07-10T20:10:25.035" v="12" actId="120"/>
      <pc:docMkLst>
        <pc:docMk/>
      </pc:docMkLst>
      <pc:sldChg chg="delSp modSp mod">
        <pc:chgData name="Jeff Kunkel" userId="44d33be0e60d0ca4" providerId="LiveId" clId="{8DFB5657-7730-4E02-90CB-B976853C20B7}" dt="2020-07-10T20:10:25.035" v="12" actId="120"/>
        <pc:sldMkLst>
          <pc:docMk/>
          <pc:sldMk cId="1869837666" sldId="256"/>
        </pc:sldMkLst>
        <pc:spChg chg="del">
          <ac:chgData name="Jeff Kunkel" userId="44d33be0e60d0ca4" providerId="LiveId" clId="{8DFB5657-7730-4E02-90CB-B976853C20B7}" dt="2020-07-10T20:09:46.845" v="0" actId="478"/>
          <ac:spMkLst>
            <pc:docMk/>
            <pc:sldMk cId="1869837666" sldId="256"/>
            <ac:spMk id="16" creationId="{5CFC723D-320A-4932-9EEB-FDC233BBE69E}"/>
          </ac:spMkLst>
        </pc:spChg>
        <pc:graphicFrameChg chg="modGraphic">
          <ac:chgData name="Jeff Kunkel" userId="44d33be0e60d0ca4" providerId="LiveId" clId="{8DFB5657-7730-4E02-90CB-B976853C20B7}" dt="2020-07-10T20:10:25.035" v="12" actId="120"/>
          <ac:graphicFrameMkLst>
            <pc:docMk/>
            <pc:sldMk cId="1869837666" sldId="256"/>
            <ac:graphicFrameMk id="13" creationId="{E7EF4B0B-D078-4C84-80C7-1381CC4182D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7E94B23-C6C0-4BC6-BC49-EBA4EB1C97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Organization: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4150F2-0BF3-49E5-8B0E-EB962937F2C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499B6-4C54-4025-8C95-727B743BAABD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3FA471-DD1E-4496-88D5-503F9A29F58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5930D2-D1C3-4380-9D1F-34FD30EA795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8AD66-EBB5-48B6-A954-DBD1D9E36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084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Organization: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87BD5-01E4-4FCC-BC2B-EAA489491F80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AA4CA-8605-4843-AE13-F3CC3D9E5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967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7183-EE5C-432E-826C-D4BBF23C1D11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FCBC-170D-4150-B150-08F109F51A2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25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7183-EE5C-432E-826C-D4BBF23C1D11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FCBC-170D-4150-B150-08F109F51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34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7183-EE5C-432E-826C-D4BBF23C1D11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FCBC-170D-4150-B150-08F109F51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6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7183-EE5C-432E-826C-D4BBF23C1D11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FCBC-170D-4150-B150-08F109F51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47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7183-EE5C-432E-826C-D4BBF23C1D11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FCBC-170D-4150-B150-08F109F51A2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9442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7183-EE5C-432E-826C-D4BBF23C1D11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FCBC-170D-4150-B150-08F109F51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22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7183-EE5C-432E-826C-D4BBF23C1D11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FCBC-170D-4150-B150-08F109F51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3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7183-EE5C-432E-826C-D4BBF23C1D11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FCBC-170D-4150-B150-08F109F51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31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7183-EE5C-432E-826C-D4BBF23C1D11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FCBC-170D-4150-B150-08F109F51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600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F837183-EE5C-432E-826C-D4BBF23C1D11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63FCBC-170D-4150-B150-08F109F51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73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7183-EE5C-432E-826C-D4BBF23C1D11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FCBC-170D-4150-B150-08F109F51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51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F837183-EE5C-432E-826C-D4BBF23C1D11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163FCBC-170D-4150-B150-08F109F51A2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7615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C42192A0-5FD7-48E5-9C1D-BBB302E50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33070"/>
          </a:xfrm>
        </p:spPr>
        <p:txBody>
          <a:bodyPr/>
          <a:lstStyle/>
          <a:p>
            <a:pPr algn="ctr"/>
            <a:r>
              <a:rPr lang="en-US" dirty="0">
                <a:latin typeface="Bodoni MT Black" panose="020B0604020202020204" pitchFamily="18" charset="0"/>
              </a:rPr>
              <a:t>SWOT ANALYSIS</a:t>
            </a:r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E7EF4B0B-D078-4C84-80C7-1381CC4182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1483302"/>
              </p:ext>
            </p:extLst>
          </p:nvPr>
        </p:nvGraphicFramePr>
        <p:xfrm>
          <a:off x="1096963" y="1194319"/>
          <a:ext cx="10058398" cy="4975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016">
                  <a:extLst>
                    <a:ext uri="{9D8B030D-6E8A-4147-A177-3AD203B41FA5}">
                      <a16:colId xmlns:a16="http://schemas.microsoft.com/office/drawing/2014/main" val="3288767277"/>
                    </a:ext>
                  </a:extLst>
                </a:gridCol>
                <a:gridCol w="3795471">
                  <a:extLst>
                    <a:ext uri="{9D8B030D-6E8A-4147-A177-3AD203B41FA5}">
                      <a16:colId xmlns:a16="http://schemas.microsoft.com/office/drawing/2014/main" val="1999039616"/>
                    </a:ext>
                  </a:extLst>
                </a:gridCol>
                <a:gridCol w="5154911">
                  <a:extLst>
                    <a:ext uri="{9D8B030D-6E8A-4147-A177-3AD203B41FA5}">
                      <a16:colId xmlns:a16="http://schemas.microsoft.com/office/drawing/2014/main" val="3762623824"/>
                    </a:ext>
                  </a:extLst>
                </a:gridCol>
              </a:tblGrid>
              <a:tr h="84256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Positive</a:t>
                      </a: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Negative</a:t>
                      </a: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7349241"/>
                  </a:ext>
                </a:extLst>
              </a:tr>
              <a:tr h="206644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Internal</a:t>
                      </a: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/>
                        <a:t>Strengths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400" b="1" u="sng" dirty="0"/>
                    </a:p>
                  </a:txBody>
                  <a:tcPr marL="87464" marR="874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/>
                        <a:t>Weaknesses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400" b="1" u="sng" dirty="0"/>
                    </a:p>
                  </a:txBody>
                  <a:tcPr marL="87464" marR="874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2941240"/>
                  </a:ext>
                </a:extLst>
              </a:tr>
              <a:tr h="206644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External</a:t>
                      </a:r>
                    </a:p>
                  </a:txBody>
                  <a:tcPr marL="87464" marR="874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/>
                        <a:t>Opportunities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400" b="1" u="sng" dirty="0"/>
                    </a:p>
                  </a:txBody>
                  <a:tcPr marL="87464" marR="874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/>
                        <a:t>Threats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400" b="1" u="sng" dirty="0"/>
                    </a:p>
                  </a:txBody>
                  <a:tcPr marL="87464" marR="874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455220"/>
                  </a:ext>
                </a:extLst>
              </a:tr>
            </a:tbl>
          </a:graphicData>
        </a:graphic>
      </p:graphicFrame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A904D40D-3F03-42EA-9B47-E721EB620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5226" y="6459785"/>
            <a:ext cx="8223763" cy="365125"/>
          </a:xfrm>
        </p:spPr>
        <p:txBody>
          <a:bodyPr/>
          <a:lstStyle/>
          <a:p>
            <a:pPr algn="l"/>
            <a:r>
              <a:rPr lang="en-US"/>
              <a:t>Date Conducted:</a:t>
            </a:r>
          </a:p>
        </p:txBody>
      </p:sp>
    </p:spTree>
    <p:extLst>
      <p:ext uri="{BB962C8B-B14F-4D97-AF65-F5344CB8AC3E}">
        <p14:creationId xmlns:p14="http://schemas.microsoft.com/office/powerpoint/2010/main" val="18698376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</TotalTime>
  <Words>13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Bodoni MT Black</vt:lpstr>
      <vt:lpstr>Calibri</vt:lpstr>
      <vt:lpstr>Calibri Light</vt:lpstr>
      <vt:lpstr>Retrospect</vt:lpstr>
      <vt:lpstr>SWOT 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SWOT ANALYSIS</dc:title>
  <dc:creator>Jeff Kunkel</dc:creator>
  <cp:lastModifiedBy>Jeff Kunkel</cp:lastModifiedBy>
  <cp:revision>2</cp:revision>
  <dcterms:created xsi:type="dcterms:W3CDTF">2020-07-10T19:59:23Z</dcterms:created>
  <dcterms:modified xsi:type="dcterms:W3CDTF">2020-07-10T20:12:10Z</dcterms:modified>
</cp:coreProperties>
</file>